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Здоровье граждан-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49006"/>
            <a:ext cx="7772400" cy="914400"/>
          </a:xfrm>
        </p:spPr>
        <p:txBody>
          <a:bodyPr/>
          <a:lstStyle/>
          <a:p>
            <a:r>
              <a:rPr lang="ru-RU" dirty="0" smtClean="0"/>
              <a:t>Лекция-беседа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97572"/>
            <a:ext cx="6250150" cy="46876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9710" y="427610"/>
            <a:ext cx="6114089" cy="458556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208" y="397570"/>
            <a:ext cx="6250152" cy="4687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27609"/>
            <a:ext cx="6234101" cy="4675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373603"/>
            <a:ext cx="6306109" cy="472958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397572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397572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199" y="397572"/>
            <a:ext cx="6250149" cy="46876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27609"/>
            <a:ext cx="6234101" cy="4675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397572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8" name="Содержимое 7" descr="slid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60748"/>
            <a:ext cx="4176463" cy="3132348"/>
          </a:xfrm>
        </p:spPr>
      </p:pic>
      <p:pic>
        <p:nvPicPr>
          <p:cNvPr id="9" name="Содержимое 8" descr="slide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1166846"/>
            <a:ext cx="4176463" cy="313234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404664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397572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397572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252" y="427609"/>
            <a:ext cx="6210099" cy="465757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27609"/>
            <a:ext cx="6234101" cy="4675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200" y="404664"/>
            <a:ext cx="6274152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252" y="404664"/>
            <a:ext cx="6144683" cy="4608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27610"/>
            <a:ext cx="6264695" cy="46985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04664"/>
            <a:ext cx="6234101" cy="46755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04664"/>
            <a:ext cx="6234101" cy="46755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1653" y="416247"/>
            <a:ext cx="6288699" cy="4716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27610"/>
            <a:ext cx="6192687" cy="46445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04664"/>
            <a:ext cx="6306109" cy="472958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253" y="427610"/>
            <a:ext cx="6210100" cy="465757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5" name="Содержимое 4" descr="slid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189" y="397572"/>
            <a:ext cx="6298155" cy="47236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6" name="Содержимое 5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97572"/>
            <a:ext cx="6264696" cy="46985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5" name="Содержимое 4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27609"/>
            <a:ext cx="6234101" cy="4675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42" y="427609"/>
            <a:ext cx="6234101" cy="4675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граждан-  </a:t>
            </a:r>
            <a:br>
              <a:rPr lang="ru-RU" dirty="0" smtClean="0"/>
            </a:br>
            <a:r>
              <a:rPr lang="ru-RU" dirty="0" smtClean="0"/>
              <a:t>-здоровье нации</a:t>
            </a:r>
            <a:endParaRPr lang="ru-RU" dirty="0"/>
          </a:p>
        </p:txBody>
      </p:sp>
      <p:pic>
        <p:nvPicPr>
          <p:cNvPr id="4" name="Содержимое 3" descr="slide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27610"/>
            <a:ext cx="6274153" cy="4705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172</TotalTime>
  <Words>63</Words>
  <Application>Microsoft Office PowerPoint</Application>
  <PresentationFormat>Экран (4:3)</PresentationFormat>
  <Paragraphs>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Verdana</vt:lpstr>
      <vt:lpstr>Wingdings 2</vt:lpstr>
      <vt:lpstr>Аспект</vt:lpstr>
      <vt:lpstr>Здоровье граждан-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  <vt:lpstr>Здоровье граждан-   -здоровье нации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49</cp:revision>
  <dcterms:created xsi:type="dcterms:W3CDTF">2018-04-02T13:35:50Z</dcterms:created>
  <dcterms:modified xsi:type="dcterms:W3CDTF">2018-04-05T13:13:14Z</dcterms:modified>
</cp:coreProperties>
</file>